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7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93F6342-AD76-13A6-F5DF-949CC96F6224}" v="1" dt="2025-02-26T18:12:51.93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x Rottenkolber" userId="S::max.rottenkolber@kjf-eichstaett.de::0b2a5f07-4278-459f-a8ae-4189cdedd90f" providerId="AD" clId="Web-{F93F6342-AD76-13A6-F5DF-949CC96F6224}"/>
    <pc:docChg chg="modSld">
      <pc:chgData name="Max Rottenkolber" userId="S::max.rottenkolber@kjf-eichstaett.de::0b2a5f07-4278-459f-a8ae-4189cdedd90f" providerId="AD" clId="Web-{F93F6342-AD76-13A6-F5DF-949CC96F6224}" dt="2025-02-26T18:12:51.938" v="0" actId="1076"/>
      <pc:docMkLst>
        <pc:docMk/>
      </pc:docMkLst>
      <pc:sldChg chg="modSp">
        <pc:chgData name="Max Rottenkolber" userId="S::max.rottenkolber@kjf-eichstaett.de::0b2a5f07-4278-459f-a8ae-4189cdedd90f" providerId="AD" clId="Web-{F93F6342-AD76-13A6-F5DF-949CC96F6224}" dt="2025-02-26T18:12:51.938" v="0" actId="1076"/>
        <pc:sldMkLst>
          <pc:docMk/>
          <pc:sldMk cId="3681671726" sldId="257"/>
        </pc:sldMkLst>
        <pc:spChg chg="mod">
          <ac:chgData name="Max Rottenkolber" userId="S::max.rottenkolber@kjf-eichstaett.de::0b2a5f07-4278-459f-a8ae-4189cdedd90f" providerId="AD" clId="Web-{F93F6342-AD76-13A6-F5DF-949CC96F6224}" dt="2025-02-26T18:12:51.938" v="0" actId="1076"/>
          <ac:spMkLst>
            <pc:docMk/>
            <pc:sldMk cId="3681671726" sldId="257"/>
            <ac:spMk id="10" creationId="{75FFD224-5CDB-A5F5-D64D-6BAD85724C4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8111D6-CE82-4F0B-B188-9B3170AC300B}" type="datetimeFigureOut">
              <a:rPr lang="de-DE" smtClean="0"/>
              <a:t>26.02.2025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256228-4CE8-4F79-BC52-4BE00E82C5A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92462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256228-4CE8-4F79-BC52-4BE00E82C5A9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58841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5F9D4A-EF67-31C0-249B-C332C95B61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E2A396F-3B2F-8B9B-755A-7158DF3714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0C40421-C957-B06F-8C80-9EC01F64A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14846-3B16-4183-8F95-28B53B706AA9}" type="datetimeFigureOut">
              <a:rPr lang="de-DE" smtClean="0"/>
              <a:t>26.02.2025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D682DD7-B00C-B292-2252-60824039A4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5A7EDE9-E912-35DE-E5B2-98CEFC573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12DB5-2220-4F4D-9842-1E057F97601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75295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D09F14-79CB-F6A7-79E9-06BDEF644C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B157E69-442D-5D94-4831-8F5F6CA413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23C2E34-B320-F9CD-7073-2CCF807EF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14846-3B16-4183-8F95-28B53B706AA9}" type="datetimeFigureOut">
              <a:rPr lang="de-DE" smtClean="0"/>
              <a:t>26.02.2025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2BD6AE5-09E8-2457-3C32-32AE3DA2DD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57E41D6-4075-CFA2-6D3A-E75B04CC0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12DB5-2220-4F4D-9842-1E057F97601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51608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AFB84E52-EE28-BEAE-3F35-67F8057469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C750DCD-0980-3FF1-CEF3-2428FC53F0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D8B9B21-379D-59A5-13F4-86C7E9FE87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14846-3B16-4183-8F95-28B53B706AA9}" type="datetimeFigureOut">
              <a:rPr lang="de-DE" smtClean="0"/>
              <a:t>26.02.2025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9AB2CB8-F9FF-DF37-B684-FF0D4D8E93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A4DD745-AC71-A48C-B31F-19B13E253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12DB5-2220-4F4D-9842-1E057F97601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5300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DC7A16-AD64-8888-FD5B-CB1F1F47CD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4722E12-E47A-0B57-72BD-4765F05102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ACE9265-E6B7-9829-1D65-6B95753039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14846-3B16-4183-8F95-28B53B706AA9}" type="datetimeFigureOut">
              <a:rPr lang="de-DE" smtClean="0"/>
              <a:t>26.02.2025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624AACF-95EE-D79A-52B5-489EEA509C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3D8464E-E0D3-A007-0CC0-975323AA3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12DB5-2220-4F4D-9842-1E057F97601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4657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3D7BFF-E2FC-3A84-0DB2-B9505484BE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2F5AC5F-C70F-74DD-3F34-FDAFB23FB5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07FB7A6-02A7-C4A8-2A06-447B46B23C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14846-3B16-4183-8F95-28B53B706AA9}" type="datetimeFigureOut">
              <a:rPr lang="de-DE" smtClean="0"/>
              <a:t>26.02.2025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C2CD412-7262-90E5-67CE-03BD60A4DD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8728B74-FDAB-617F-1129-DC58E827E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12DB5-2220-4F4D-9842-1E057F97601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1726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A39828-062F-4619-D980-1D6E310B0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4CE8574-AD01-2771-04FA-6940753B18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0FD8560-AA3C-17ED-DD2E-6B2B834F89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370E1DC-36CB-72F5-13DD-5C407A830A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14846-3B16-4183-8F95-28B53B706AA9}" type="datetimeFigureOut">
              <a:rPr lang="de-DE" smtClean="0"/>
              <a:t>26.02.2025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6F2C6B6-5193-6F37-0712-9BD9CFFC2B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7C0D138-89F0-6D9F-4E9F-548964A20F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12DB5-2220-4F4D-9842-1E057F97601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9442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C609DC-96C9-785D-C626-C86465A254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B6C5119-D2FF-6D0E-11E6-542941A235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49A68FB-D8F2-C5F8-81EF-B063B3AC5B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2644376C-BA42-F37A-326C-F625A25D24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6C8B039D-D1AB-6133-F0B7-9F476CEDE9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C360E2A2-9544-7882-38EE-7925BE022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14846-3B16-4183-8F95-28B53B706AA9}" type="datetimeFigureOut">
              <a:rPr lang="de-DE" smtClean="0"/>
              <a:t>26.02.2025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2B14677C-2746-C57C-6A62-BFB96025D2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6F4B1B2D-76EA-D831-C491-9B452AF52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12DB5-2220-4F4D-9842-1E057F97601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32720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C9CF071-FECF-8E8A-E65D-F76251FF81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88C6EC69-2D92-8F1B-87B3-8F8E2524C6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14846-3B16-4183-8F95-28B53B706AA9}" type="datetimeFigureOut">
              <a:rPr lang="de-DE" smtClean="0"/>
              <a:t>26.02.2025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5A81495-A3B9-B803-0DB3-9BD36182A3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F53FA2F-F8B6-141E-2D30-4F8F4D625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12DB5-2220-4F4D-9842-1E057F97601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342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1C6CBD11-F354-4B8B-F908-CE18CC68A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14846-3B16-4183-8F95-28B53B706AA9}" type="datetimeFigureOut">
              <a:rPr lang="de-DE" smtClean="0"/>
              <a:t>26.02.2025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E4C10C5F-D8CA-E3E7-2F67-626474B59C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0107BDA-611F-C0B9-8F03-96649353E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12DB5-2220-4F4D-9842-1E057F97601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11265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214785-95F0-5441-77CA-6F911ACC1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1238709-2BC3-622D-F044-8FC92372AC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934450E-6BE9-9554-B8F8-520783446F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4825FA3-DF3C-EB49-112D-9DDF1D279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14846-3B16-4183-8F95-28B53B706AA9}" type="datetimeFigureOut">
              <a:rPr lang="de-DE" smtClean="0"/>
              <a:t>26.02.2025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22C56DE-752B-CE9B-7619-B0AD53A97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D3F242D-E390-DA01-C011-974A1FDD5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12DB5-2220-4F4D-9842-1E057F97601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5320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625579-142A-E08D-BD3E-D0A8DB8C01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0D1B2077-5400-549B-A7B3-091DD3C992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122FA80-FD0D-DF37-F919-114F5AF285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321BD22-99C9-697D-766D-FA702647F2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14846-3B16-4183-8F95-28B53B706AA9}" type="datetimeFigureOut">
              <a:rPr lang="de-DE" smtClean="0"/>
              <a:t>26.02.2025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842479D-1F0F-5BED-376E-7CA43C9470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FAC3E63-D5C0-C137-04B3-6418BE873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12DB5-2220-4F4D-9842-1E057F97601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7319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ABD4404B-ACF2-2B65-5CA2-210F4C5E95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6A19955-9724-5C22-1DDE-7B5C1480BD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B5F9491-7EAA-0B52-DF64-7E0B212DCB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714846-3B16-4183-8F95-28B53B706AA9}" type="datetimeFigureOut">
              <a:rPr lang="de-DE" smtClean="0"/>
              <a:t>26.02.2025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7B4C3BB-90DE-8B82-72D1-63072A30C0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F6EB7EC-2BC7-00D1-B299-DCD7D41221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512DB5-2220-4F4D-9842-1E057F97601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8167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27832F-43C4-5BD2-CF7E-265575AE66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" y="-317025"/>
            <a:ext cx="10515600" cy="1325563"/>
          </a:xfrm>
        </p:spPr>
        <p:txBody>
          <a:bodyPr>
            <a:normAutofit/>
          </a:bodyPr>
          <a:lstStyle/>
          <a:p>
            <a:r>
              <a:rPr lang="de-DE" sz="3200" u="sng"/>
              <a:t>Lageplan Stationen (Grobplanung/Vorschlag):</a:t>
            </a:r>
          </a:p>
        </p:txBody>
      </p:sp>
      <p:pic>
        <p:nvPicPr>
          <p:cNvPr id="5" name="Inhaltsplatzhalter 4">
            <a:extLst>
              <a:ext uri="{FF2B5EF4-FFF2-40B4-BE49-F238E27FC236}">
                <a16:creationId xmlns:a16="http://schemas.microsoft.com/office/drawing/2014/main" id="{B1CB487A-C223-2402-FBFC-2CD646D8B18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63394" y="612298"/>
            <a:ext cx="9315886" cy="6028414"/>
          </a:xfr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FA9EC1EE-F63D-BF9A-0BFF-F7F846A3B295}"/>
              </a:ext>
            </a:extLst>
          </p:cNvPr>
          <p:cNvSpPr txBox="1"/>
          <p:nvPr/>
        </p:nvSpPr>
        <p:spPr>
          <a:xfrm>
            <a:off x="9448800" y="612298"/>
            <a:ext cx="2667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/>
              <a:t>Station 1: Gefahren (Theorie)</a:t>
            </a:r>
          </a:p>
          <a:p>
            <a:r>
              <a:rPr lang="de-DE" sz="1400"/>
              <a:t>Station 2: Knoten &amp; Stiche</a:t>
            </a:r>
          </a:p>
          <a:p>
            <a:r>
              <a:rPr lang="de-DE" sz="1400"/>
              <a:t>Station 3: Verkehrsabsicherung</a:t>
            </a:r>
          </a:p>
          <a:p>
            <a:r>
              <a:rPr lang="de-DE" sz="1400"/>
              <a:t>Station 4: Behelfswerfer</a:t>
            </a:r>
          </a:p>
          <a:p>
            <a:r>
              <a:rPr lang="de-DE" sz="1400"/>
              <a:t>Station 5: Wassertransport</a:t>
            </a:r>
          </a:p>
          <a:p>
            <a:r>
              <a:rPr lang="de-DE" sz="1400"/>
              <a:t>Station 6: Schnelligkeitsübung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81A90ACE-A75C-30E3-5BE8-4764F4B0D5DF}"/>
              </a:ext>
            </a:extLst>
          </p:cNvPr>
          <p:cNvSpPr txBox="1"/>
          <p:nvPr/>
        </p:nvSpPr>
        <p:spPr>
          <a:xfrm>
            <a:off x="4099977" y="2716649"/>
            <a:ext cx="721360" cy="4308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1100"/>
              <a:t>Station 1</a:t>
            </a:r>
            <a:br>
              <a:rPr lang="de-DE" sz="1100"/>
            </a:br>
            <a:r>
              <a:rPr lang="de-DE" sz="1100"/>
              <a:t>Station 1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02BC0079-546D-2C34-731E-6C1262675F8E}"/>
              </a:ext>
            </a:extLst>
          </p:cNvPr>
          <p:cNvSpPr txBox="1"/>
          <p:nvPr/>
        </p:nvSpPr>
        <p:spPr>
          <a:xfrm>
            <a:off x="7023100" y="2906568"/>
            <a:ext cx="721360" cy="4308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1100"/>
              <a:t>Station 2</a:t>
            </a:r>
            <a:br>
              <a:rPr lang="de-DE" sz="1100"/>
            </a:br>
            <a:r>
              <a:rPr lang="de-DE" sz="1100"/>
              <a:t>Station 2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42E57ADC-E86E-534A-2574-5B4B57611CAD}"/>
              </a:ext>
            </a:extLst>
          </p:cNvPr>
          <p:cNvSpPr txBox="1"/>
          <p:nvPr/>
        </p:nvSpPr>
        <p:spPr>
          <a:xfrm>
            <a:off x="2479040" y="4123878"/>
            <a:ext cx="2529840" cy="2616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1100"/>
              <a:t>Station 3 (Länge 50 m)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75FFD224-5CDB-A5F5-D64D-6BAD85724C40}"/>
              </a:ext>
            </a:extLst>
          </p:cNvPr>
          <p:cNvSpPr txBox="1"/>
          <p:nvPr/>
        </p:nvSpPr>
        <p:spPr>
          <a:xfrm>
            <a:off x="5119944" y="4123878"/>
            <a:ext cx="2529840" cy="2616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1100"/>
              <a:t>Station 3 (Länge 50 m)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406B375B-6BBF-E97D-AC09-C31657E46C76}"/>
              </a:ext>
            </a:extLst>
          </p:cNvPr>
          <p:cNvSpPr txBox="1"/>
          <p:nvPr/>
        </p:nvSpPr>
        <p:spPr>
          <a:xfrm>
            <a:off x="4069080" y="4967158"/>
            <a:ext cx="2529840" cy="2616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1100"/>
              <a:t>Station 6 (Länge 50 m)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6446A8FA-7CCD-D7F5-2C82-417858D4AD72}"/>
              </a:ext>
            </a:extLst>
          </p:cNvPr>
          <p:cNvSpPr txBox="1"/>
          <p:nvPr/>
        </p:nvSpPr>
        <p:spPr>
          <a:xfrm>
            <a:off x="4069080" y="5314811"/>
            <a:ext cx="2529840" cy="2616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1100"/>
              <a:t>Station 6 (Länge 50 m)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9099616E-351D-4C8B-5CA3-28B5EBDE389C}"/>
              </a:ext>
            </a:extLst>
          </p:cNvPr>
          <p:cNvSpPr txBox="1"/>
          <p:nvPr/>
        </p:nvSpPr>
        <p:spPr>
          <a:xfrm rot="16200000">
            <a:off x="5266106" y="1838519"/>
            <a:ext cx="1147422" cy="4308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1100"/>
              <a:t>Station 5 </a:t>
            </a:r>
          </a:p>
          <a:p>
            <a:r>
              <a:rPr lang="de-DE" sz="1100"/>
              <a:t>(Länge 20 m)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1A9B2512-B430-2D01-9F22-1FB0DF8AA8CA}"/>
              </a:ext>
            </a:extLst>
          </p:cNvPr>
          <p:cNvSpPr txBox="1"/>
          <p:nvPr/>
        </p:nvSpPr>
        <p:spPr>
          <a:xfrm rot="16200000">
            <a:off x="463635" y="4542730"/>
            <a:ext cx="1544161" cy="2616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1100"/>
              <a:t>Station 4 (Länge 30 m)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67ABD55C-8AED-43CE-D5FF-DEEAB810846B}"/>
              </a:ext>
            </a:extLst>
          </p:cNvPr>
          <p:cNvSpPr txBox="1"/>
          <p:nvPr/>
        </p:nvSpPr>
        <p:spPr>
          <a:xfrm rot="16200000">
            <a:off x="1019895" y="4538656"/>
            <a:ext cx="1544161" cy="2616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1100"/>
              <a:t>Station 4 (Länge 30 m)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A7580D9C-BEF3-E83D-B832-E83D90F86125}"/>
              </a:ext>
            </a:extLst>
          </p:cNvPr>
          <p:cNvSpPr txBox="1"/>
          <p:nvPr/>
        </p:nvSpPr>
        <p:spPr>
          <a:xfrm>
            <a:off x="6159142" y="1477937"/>
            <a:ext cx="1496060" cy="4308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1100"/>
              <a:t>Station 5 </a:t>
            </a:r>
          </a:p>
          <a:p>
            <a:r>
              <a:rPr lang="de-DE" sz="1100"/>
              <a:t>(Länge 20 m)</a:t>
            </a:r>
          </a:p>
        </p:txBody>
      </p:sp>
    </p:spTree>
    <p:extLst>
      <p:ext uri="{BB962C8B-B14F-4D97-AF65-F5344CB8AC3E}">
        <p14:creationId xmlns:p14="http://schemas.microsoft.com/office/powerpoint/2010/main" val="36816717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cdf46a2-0a57-4c92-af77-da7e21d597e1">
      <Terms xmlns="http://schemas.microsoft.com/office/infopath/2007/PartnerControls"/>
    </lcf76f155ced4ddcb4097134ff3c332f>
    <TaxCatchAll xmlns="72cbc774-8d83-4551-9f48-93ece957d412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2EC7C8FF6AEF742846D9252761EEB90" ma:contentTypeVersion="15" ma:contentTypeDescription="Ein neues Dokument erstellen." ma:contentTypeScope="" ma:versionID="8b45962c5655ae1700f5ce631ee282c3">
  <xsd:schema xmlns:xsd="http://www.w3.org/2001/XMLSchema" xmlns:xs="http://www.w3.org/2001/XMLSchema" xmlns:p="http://schemas.microsoft.com/office/2006/metadata/properties" xmlns:ns2="3cdf46a2-0a57-4c92-af77-da7e21d597e1" xmlns:ns3="72cbc774-8d83-4551-9f48-93ece957d412" targetNamespace="http://schemas.microsoft.com/office/2006/metadata/properties" ma:root="true" ma:fieldsID="7cc480d66bb60e4fee41d708575a9cbc" ns2:_="" ns3:_="">
    <xsd:import namespace="3cdf46a2-0a57-4c92-af77-da7e21d597e1"/>
    <xsd:import namespace="72cbc774-8d83-4551-9f48-93ece957d412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df46a2-0a57-4c92-af77-da7e21d597e1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Bildmarkierungen" ma:readOnly="false" ma:fieldId="{5cf76f15-5ced-4ddc-b409-7134ff3c332f}" ma:taxonomyMulti="true" ma:sspId="9a05974c-f3ea-412b-84f6-7b851d46d0c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2cbc774-8d83-4551-9f48-93ece957d412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8fa3312b-b6eb-4f4c-986b-01ea978aa815}" ma:internalName="TaxCatchAll" ma:showField="CatchAllData" ma:web="72cbc774-8d83-4551-9f48-93ece957d41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DA9D53E-B1C8-4995-BCE3-26F7C6E7E35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DF1CB93-34FC-4EC6-8E16-161E13E792CC}">
  <ds:schemaRefs>
    <ds:schemaRef ds:uri="3cdf46a2-0a57-4c92-af77-da7e21d597e1"/>
    <ds:schemaRef ds:uri="72cbc774-8d83-4551-9f48-93ece957d412"/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B7AE176B-FD5D-4CB1-9695-F8A9E77723B2}">
  <ds:schemaRefs>
    <ds:schemaRef ds:uri="3cdf46a2-0a57-4c92-af77-da7e21d597e1"/>
    <ds:schemaRef ds:uri="72cbc774-8d83-4551-9f48-93ece957d412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</Slides>
  <Notes>1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</vt:lpstr>
      <vt:lpstr>Lageplan Stationen (Grobplanung/Vorschlag):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Max Rottenkolber</dc:creator>
  <cp:revision>1</cp:revision>
  <dcterms:created xsi:type="dcterms:W3CDTF">2025-02-25T16:36:09Z</dcterms:created>
  <dcterms:modified xsi:type="dcterms:W3CDTF">2025-02-26T18:12:53Z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0x010100F2EC7C8FF6AEF742846D9252761EEB90</vt:lpwstr>
  </property>
  <property fmtid="{D5CDD505-2E9C-101B-9397-08002B2CF9AE}" pid="3" name="MediaServiceImageTags">
    <vt:lpwstr/>
  </property>
</Properties>
</file>